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1.6259181208221136E-2</c:v>
                  </c:pt>
                  <c:pt idx="1">
                    <c:v>3.7107760897818268E-2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1.4354066985645932E-2</c:v>
                  </c:pt>
                  <c:pt idx="1">
                    <c:v>3.7107760897818268E-2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1.4354066985645932E-2</c:v>
                </c:pt>
                <c:pt idx="1">
                  <c:v>7.2916666666666671E-2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3.327844256477145E-3</c:v>
                  </c:pt>
                  <c:pt idx="1">
                    <c:v>7.2006625811505062E-3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3.3278442564771415E-3</c:v>
                  </c:pt>
                  <c:pt idx="1">
                    <c:v>7.2006625811504923E-3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1.2419211760233174E-2</c:v>
                </c:pt>
                <c:pt idx="1">
                  <c:v>5.1033656246879049E-2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77984"/>
        <c:axId val="1739795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1.4354066985645932E-2</c:v>
                </c:pt>
                <c:pt idx="1">
                  <c:v>1.2419211760233174E-2</c:v>
                </c:pt>
                <c:pt idx="2">
                  <c:v>7.2916666666666671E-2</c:v>
                </c:pt>
                <c:pt idx="3">
                  <c:v>5.1033656246879049E-2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3.0613248193867067E-2</c:v>
                </c:pt>
                <c:pt idx="1">
                  <c:v>1.5747056016710319E-2</c:v>
                </c:pt>
                <c:pt idx="2">
                  <c:v>0.11002442756448494</c:v>
                </c:pt>
                <c:pt idx="3">
                  <c:v>5.8234318828029555E-2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86944"/>
        <c:axId val="173981056"/>
      </c:barChart>
      <c:catAx>
        <c:axId val="1739779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979520"/>
        <c:crosses val="autoZero"/>
        <c:auto val="1"/>
        <c:lblAlgn val="ctr"/>
        <c:lblOffset val="100"/>
        <c:noMultiLvlLbl val="0"/>
      </c:catAx>
      <c:valAx>
        <c:axId val="1739795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977984"/>
        <c:crosses val="autoZero"/>
        <c:crossBetween val="between"/>
        <c:majorUnit val="0.2"/>
      </c:valAx>
      <c:valAx>
        <c:axId val="1739810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986944"/>
        <c:crosses val="max"/>
        <c:crossBetween val="between"/>
      </c:valAx>
      <c:catAx>
        <c:axId val="1739869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9810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0.08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014080"/>
        <c:axId val="176015616"/>
      </c:barChart>
      <c:catAx>
        <c:axId val="17601408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015616"/>
        <c:crosses val="autoZero"/>
        <c:auto val="1"/>
        <c:lblAlgn val="ctr"/>
        <c:lblOffset val="100"/>
        <c:tickLblSkip val="1"/>
        <c:noMultiLvlLbl val="0"/>
      </c:catAx>
      <c:valAx>
        <c:axId val="17601561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01408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0.16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0.57999999999999996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713728"/>
        <c:axId val="176715264"/>
      </c:barChart>
      <c:catAx>
        <c:axId val="176713728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715264"/>
        <c:crosses val="autoZero"/>
        <c:auto val="1"/>
        <c:lblAlgn val="ctr"/>
        <c:lblOffset val="100"/>
        <c:tickLblSkip val="1"/>
        <c:noMultiLvlLbl val="0"/>
      </c:catAx>
      <c:valAx>
        <c:axId val="1767152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713728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2.3846096466511424E-2</c:v>
                  </c:pt>
                  <c:pt idx="1">
                    <c:v>3.8455346576082128E-2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2.3846096466511424E-2</c:v>
                  </c:pt>
                  <c:pt idx="1">
                    <c:v>3.8455346576082121E-2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0.03</c:v>
                </c:pt>
                <c:pt idx="1">
                  <c:v>6.9767441860465115E-2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5.4040916749228986E-3</c:v>
                  </c:pt>
                  <c:pt idx="1">
                    <c:v>1.4795836471615448E-2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5.4040916749228951E-3</c:v>
                  </c:pt>
                  <c:pt idx="1">
                    <c:v>1.4795836471615434E-2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2.8769586437194964E-2</c:v>
                </c:pt>
                <c:pt idx="1">
                  <c:v>0.13652609006433167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119360"/>
        <c:axId val="1731208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0.03</c:v>
                </c:pt>
                <c:pt idx="1">
                  <c:v>2.8769586437194964E-2</c:v>
                </c:pt>
                <c:pt idx="2">
                  <c:v>6.9767441860465115E-2</c:v>
                </c:pt>
                <c:pt idx="3">
                  <c:v>0.13652609006433167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5.3846096466511423E-2</c:v>
                </c:pt>
                <c:pt idx="1">
                  <c:v>3.4173678112117863E-2</c:v>
                </c:pt>
                <c:pt idx="2">
                  <c:v>0.10822278843654724</c:v>
                </c:pt>
                <c:pt idx="3">
                  <c:v>0.15132192653594712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132416"/>
        <c:axId val="173130880"/>
      </c:barChart>
      <c:catAx>
        <c:axId val="1731193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120896"/>
        <c:crosses val="autoZero"/>
        <c:auto val="1"/>
        <c:lblAlgn val="ctr"/>
        <c:lblOffset val="100"/>
        <c:noMultiLvlLbl val="0"/>
      </c:catAx>
      <c:valAx>
        <c:axId val="1731208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119360"/>
        <c:crosses val="autoZero"/>
        <c:crossBetween val="between"/>
        <c:majorUnit val="0.2"/>
      </c:valAx>
      <c:valAx>
        <c:axId val="1731308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132416"/>
        <c:crosses val="max"/>
        <c:crossBetween val="between"/>
      </c:valAx>
      <c:catAx>
        <c:axId val="1731324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1308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1.363507352752312E-2</c:v>
                  </c:pt>
                  <c:pt idx="1">
                    <c:v>3.7678633567113831E-2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9.8039215686274508E-3</c:v>
                  </c:pt>
                  <c:pt idx="1">
                    <c:v>3.7678633567113852E-2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9.8039215686274508E-3</c:v>
                </c:pt>
                <c:pt idx="1">
                  <c:v>7.407407407407407E-2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3.8888880289072343E-3</c:v>
                  </c:pt>
                  <c:pt idx="1">
                    <c:v>1.047658162266836E-2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3.8888880289072291E-3</c:v>
                  </c:pt>
                  <c:pt idx="1">
                    <c:v>1.0476581622668388E-2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1.2310848935624518E-2</c:v>
                </c:pt>
                <c:pt idx="1">
                  <c:v>9.4089264173703266E-2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301760"/>
        <c:axId val="1733032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9.8039215686274508E-3</c:v>
                </c:pt>
                <c:pt idx="1">
                  <c:v>1.2310848935624518E-2</c:v>
                </c:pt>
                <c:pt idx="2">
                  <c:v>7.407407407407407E-2</c:v>
                </c:pt>
                <c:pt idx="3">
                  <c:v>9.4089264173703266E-2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2.3438995096150571E-2</c:v>
                </c:pt>
                <c:pt idx="1">
                  <c:v>1.6199736964531752E-2</c:v>
                </c:pt>
                <c:pt idx="2">
                  <c:v>0.1117527076411879</c:v>
                </c:pt>
                <c:pt idx="3">
                  <c:v>0.10456584579637163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310720"/>
        <c:axId val="173304832"/>
      </c:barChart>
      <c:catAx>
        <c:axId val="1733017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303296"/>
        <c:crosses val="autoZero"/>
        <c:auto val="1"/>
        <c:lblAlgn val="ctr"/>
        <c:lblOffset val="100"/>
        <c:noMultiLvlLbl val="0"/>
      </c:catAx>
      <c:valAx>
        <c:axId val="1733032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301760"/>
        <c:crosses val="autoZero"/>
        <c:crossBetween val="between"/>
        <c:majorUnit val="0.2"/>
      </c:valAx>
      <c:valAx>
        <c:axId val="1733048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310720"/>
        <c:crosses val="max"/>
        <c:crossBetween val="between"/>
      </c:valAx>
      <c:catAx>
        <c:axId val="1733107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3048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1.3568326753052239E-2</c:v>
                  </c:pt>
                  <c:pt idx="1">
                    <c:v>3.2544053027245161E-2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9.7560975609756097E-3</c:v>
                  </c:pt>
                  <c:pt idx="1">
                    <c:v>3.2544053027245161E-2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9.7560975609756097E-3</c:v>
                </c:pt>
                <c:pt idx="1">
                  <c:v>5.3475935828877004E-2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2.11311952728418E-3</c:v>
                  </c:pt>
                  <c:pt idx="1">
                    <c:v>4.8402417592770079E-3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2.1131195272841808E-3</c:v>
                  </c:pt>
                  <c:pt idx="1">
                    <c:v>4.8402417592770045E-3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7.8527291452111219E-3</c:v>
                </c:pt>
                <c:pt idx="1">
                  <c:v>2.7892457959923473E-2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00960"/>
        <c:axId val="1766024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9.7560975609756097E-3</c:v>
                </c:pt>
                <c:pt idx="1">
                  <c:v>7.8527291452111219E-3</c:v>
                </c:pt>
                <c:pt idx="2">
                  <c:v>5.3475935828877004E-2</c:v>
                </c:pt>
                <c:pt idx="3">
                  <c:v>2.7892457959923473E-2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2.3324424314027849E-2</c:v>
                </c:pt>
                <c:pt idx="1">
                  <c:v>9.9658486724953019E-3</c:v>
                </c:pt>
                <c:pt idx="2">
                  <c:v>8.6019988856122165E-2</c:v>
                </c:pt>
                <c:pt idx="3">
                  <c:v>3.2732699719200481E-2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14016"/>
        <c:axId val="176612480"/>
      </c:barChart>
      <c:catAx>
        <c:axId val="1766009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602496"/>
        <c:crosses val="autoZero"/>
        <c:auto val="1"/>
        <c:lblAlgn val="ctr"/>
        <c:lblOffset val="100"/>
        <c:noMultiLvlLbl val="0"/>
      </c:catAx>
      <c:valAx>
        <c:axId val="1766024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600960"/>
        <c:crosses val="autoZero"/>
        <c:crossBetween val="between"/>
        <c:majorUnit val="0.2"/>
      </c:valAx>
      <c:valAx>
        <c:axId val="1766124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614016"/>
        <c:crosses val="max"/>
        <c:crossBetween val="between"/>
      </c:valAx>
      <c:catAx>
        <c:axId val="1766140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6124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3.7974265317406289E-2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3.7974265317406296E-2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7.18232044198895E-2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4.0548350876489815E-3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3.212445701586019E-2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34624"/>
        <c:axId val="1774361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7.18232044198895E-2</c:v>
                </c:pt>
                <c:pt idx="3">
                  <c:v>3.212445701586019E-2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0.10979746973729579</c:v>
                </c:pt>
                <c:pt idx="3">
                  <c:v>3.6179292103509175E-2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47680"/>
        <c:axId val="177437696"/>
      </c:barChart>
      <c:catAx>
        <c:axId val="1774346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436160"/>
        <c:crosses val="autoZero"/>
        <c:auto val="1"/>
        <c:lblAlgn val="ctr"/>
        <c:lblOffset val="100"/>
        <c:noMultiLvlLbl val="0"/>
      </c:catAx>
      <c:valAx>
        <c:axId val="1774361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434624"/>
        <c:crosses val="autoZero"/>
        <c:crossBetween val="between"/>
        <c:majorUnit val="0.2"/>
      </c:valAx>
      <c:valAx>
        <c:axId val="1774376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447680"/>
        <c:crosses val="max"/>
        <c:crossBetween val="between"/>
      </c:valAx>
      <c:catAx>
        <c:axId val="1774476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4376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4.4071030888944346E-2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4.407103088894436E-2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9.6590909090909088E-2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7.3828920570264772E-2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71008"/>
        <c:axId val="1773725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9.6590909090909088E-2</c:v>
                </c:pt>
                <c:pt idx="3">
                  <c:v>7.3828920570264772E-2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0.14066193997985343</c:v>
                </c:pt>
                <c:pt idx="3">
                  <c:v>8.2407683182922895E-2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96352"/>
        <c:axId val="177394816"/>
      </c:barChart>
      <c:catAx>
        <c:axId val="1773710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372544"/>
        <c:crosses val="autoZero"/>
        <c:auto val="1"/>
        <c:lblAlgn val="ctr"/>
        <c:lblOffset val="100"/>
        <c:noMultiLvlLbl val="0"/>
      </c:catAx>
      <c:valAx>
        <c:axId val="1773725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371008"/>
        <c:crosses val="autoZero"/>
        <c:crossBetween val="between"/>
        <c:majorUnit val="0.2"/>
      </c:valAx>
      <c:valAx>
        <c:axId val="1773948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96352"/>
        <c:crosses val="max"/>
        <c:crossBetween val="between"/>
      </c:valAx>
      <c:catAx>
        <c:axId val="1773963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3948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9.2342884720158447E-2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9.2342884720158336E-2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0.32352941176470584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0.36865702058284083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50016"/>
        <c:axId val="1777515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0.32352941176470584</c:v>
                </c:pt>
                <c:pt idx="3">
                  <c:v>0.36865702058284083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0.41587229648486429</c:v>
                </c:pt>
                <c:pt idx="3">
                  <c:v>0.39152609229210333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63072"/>
        <c:axId val="177753088"/>
      </c:barChart>
      <c:catAx>
        <c:axId val="1777500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51552"/>
        <c:crosses val="autoZero"/>
        <c:auto val="1"/>
        <c:lblAlgn val="ctr"/>
        <c:lblOffset val="100"/>
        <c:noMultiLvlLbl val="0"/>
      </c:catAx>
      <c:valAx>
        <c:axId val="1777515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50016"/>
        <c:crosses val="autoZero"/>
        <c:crossBetween val="between"/>
        <c:majorUnit val="0.2"/>
      </c:valAx>
      <c:valAx>
        <c:axId val="1777530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63072"/>
        <c:crosses val="max"/>
        <c:crossBetween val="between"/>
      </c:valAx>
      <c:catAx>
        <c:axId val="1777630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530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8.8766708475475187E-2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8.8766708475475187E-2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0.82432432432432434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0.89700722394220844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13664"/>
        <c:axId val="1773152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0.82432432432432434</c:v>
                </c:pt>
                <c:pt idx="3">
                  <c:v>0.89700722394220844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0.91309103279979953</c:v>
                </c:pt>
                <c:pt idx="3">
                  <c:v>0.90858552085554434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26720"/>
        <c:axId val="177325184"/>
      </c:barChart>
      <c:catAx>
        <c:axId val="1773136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315200"/>
        <c:crosses val="autoZero"/>
        <c:auto val="1"/>
        <c:lblAlgn val="ctr"/>
        <c:lblOffset val="100"/>
        <c:noMultiLvlLbl val="0"/>
      </c:catAx>
      <c:valAx>
        <c:axId val="1773152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313664"/>
        <c:crosses val="autoZero"/>
        <c:crossBetween val="between"/>
        <c:majorUnit val="0.2"/>
      </c:valAx>
      <c:valAx>
        <c:axId val="1773251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26720"/>
        <c:crosses val="max"/>
        <c:crossBetween val="between"/>
      </c:valAx>
      <c:catAx>
        <c:axId val="1773267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3251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8.6694503002752166E-2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8.6694503002752166E-2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0.51908396946564883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0.63386775647071147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98176"/>
        <c:axId val="1780997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0.51908396946564883</c:v>
                </c:pt>
                <c:pt idx="3">
                  <c:v>0.63386775647071147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0.605778472468401</c:v>
                </c:pt>
                <c:pt idx="3">
                  <c:v>0.66051155086002078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103040"/>
        <c:axId val="178101248"/>
      </c:barChart>
      <c:catAx>
        <c:axId val="1780981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99712"/>
        <c:crosses val="autoZero"/>
        <c:auto val="1"/>
        <c:lblAlgn val="ctr"/>
        <c:lblOffset val="100"/>
        <c:noMultiLvlLbl val="0"/>
      </c:catAx>
      <c:valAx>
        <c:axId val="1780997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98176"/>
        <c:crosses val="autoZero"/>
        <c:crossBetween val="between"/>
        <c:majorUnit val="0.2"/>
      </c:valAx>
      <c:valAx>
        <c:axId val="1781012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103040"/>
        <c:crosses val="max"/>
        <c:crossBetween val="between"/>
      </c:valAx>
      <c:catAx>
        <c:axId val="1781030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1012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9.5708907731286916E-3</c:v>
                  </c:pt>
                  <c:pt idx="1">
                    <c:v>3.333846841111273E-2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4.8543689320388345E-3</c:v>
                  </c:pt>
                  <c:pt idx="1">
                    <c:v>3.3338468411112737E-2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4.8543689320388345E-3</c:v>
                </c:pt>
                <c:pt idx="1">
                  <c:v>5.7591623036649213E-2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9.8189237439428711E-3</c:v>
                </c:pt>
                <c:pt idx="1">
                  <c:v>2.5625625625625627E-2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93184"/>
        <c:axId val="1736949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4.8543689320388345E-3</c:v>
                </c:pt>
                <c:pt idx="1">
                  <c:v>9.8189237439428711E-3</c:v>
                </c:pt>
                <c:pt idx="2">
                  <c:v>5.7591623036649213E-2</c:v>
                </c:pt>
                <c:pt idx="3">
                  <c:v>2.5625625625625627E-2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1.4425259705167526E-2</c:v>
                </c:pt>
                <c:pt idx="1">
                  <c:v>1.2253617343061192E-2</c:v>
                </c:pt>
                <c:pt idx="2">
                  <c:v>9.0930091447761943E-2</c:v>
                </c:pt>
                <c:pt idx="3">
                  <c:v>2.9915180321563907E-2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98048"/>
        <c:axId val="173696512"/>
      </c:barChart>
      <c:catAx>
        <c:axId val="1736931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694976"/>
        <c:crosses val="autoZero"/>
        <c:auto val="1"/>
        <c:lblAlgn val="ctr"/>
        <c:lblOffset val="100"/>
        <c:noMultiLvlLbl val="0"/>
      </c:catAx>
      <c:valAx>
        <c:axId val="1736949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693184"/>
        <c:crosses val="autoZero"/>
        <c:crossBetween val="between"/>
        <c:majorUnit val="0.2"/>
      </c:valAx>
      <c:valAx>
        <c:axId val="1736965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698048"/>
        <c:crosses val="max"/>
        <c:crossBetween val="between"/>
      </c:valAx>
      <c:catAx>
        <c:axId val="1736980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6965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6.1145755578963179E-2</c:v>
                  </c:pt>
                  <c:pt idx="1">
                    <c:v>7.5669033742424008E-2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6.1145755578963179E-2</c:v>
                  </c:pt>
                  <c:pt idx="1">
                    <c:v>7.5669033742424008E-2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0.61788617886178865</c:v>
                </c:pt>
                <c:pt idx="1">
                  <c:v>0.45882352941176469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1.6265678848613629E-2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0.59264687919872971</c:v>
                </c:pt>
                <c:pt idx="1">
                  <c:v>0.4935382110511855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19168"/>
        <c:axId val="1777207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0.61788617886178865</c:v>
                </c:pt>
                <c:pt idx="1">
                  <c:v>0.59264687919872971</c:v>
                </c:pt>
                <c:pt idx="2">
                  <c:v>0.45882352941176469</c:v>
                </c:pt>
                <c:pt idx="3">
                  <c:v>0.4935382110511855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0.67903193444075183</c:v>
                </c:pt>
                <c:pt idx="1">
                  <c:v>0.6120947613569736</c:v>
                </c:pt>
                <c:pt idx="2">
                  <c:v>0.53449256315418869</c:v>
                </c:pt>
                <c:pt idx="3">
                  <c:v>0.50980388989979919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32224"/>
        <c:axId val="177730688"/>
      </c:barChart>
      <c:catAx>
        <c:axId val="1777191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20704"/>
        <c:crosses val="autoZero"/>
        <c:auto val="1"/>
        <c:lblAlgn val="ctr"/>
        <c:lblOffset val="100"/>
        <c:noMultiLvlLbl val="0"/>
      </c:catAx>
      <c:valAx>
        <c:axId val="1777207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19168"/>
        <c:crosses val="autoZero"/>
        <c:crossBetween val="between"/>
        <c:majorUnit val="0.2"/>
      </c:valAx>
      <c:valAx>
        <c:axId val="1777306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32224"/>
        <c:crosses val="max"/>
        <c:crossBetween val="between"/>
      </c:valAx>
      <c:catAx>
        <c:axId val="1777322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306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4.6780903374763649E-2</c:v>
                  </c:pt>
                  <c:pt idx="1">
                    <c:v>7.5325016981334841E-2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4.6780903374763691E-2</c:v>
                  </c:pt>
                  <c:pt idx="1">
                    <c:v>7.5325016981334814E-2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0.16393442622950818</c:v>
                </c:pt>
                <c:pt idx="1">
                  <c:v>0.1981981981981982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0.17330555215099891</c:v>
                </c:pt>
                <c:pt idx="1">
                  <c:v>0.15137883825542733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87296"/>
        <c:axId val="1784888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0.16393442622950818</c:v>
                </c:pt>
                <c:pt idx="1">
                  <c:v>0.17330555215099891</c:v>
                </c:pt>
                <c:pt idx="2">
                  <c:v>0.1981981981981982</c:v>
                </c:pt>
                <c:pt idx="3">
                  <c:v>0.15137883825542733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0.21071532960427183</c:v>
                </c:pt>
                <c:pt idx="1">
                  <c:v>0.18979619373769777</c:v>
                </c:pt>
                <c:pt idx="2">
                  <c:v>0.27352321517953304</c:v>
                </c:pt>
                <c:pt idx="3">
                  <c:v>0.1671307623775487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96256"/>
        <c:axId val="178490368"/>
      </c:barChart>
      <c:catAx>
        <c:axId val="1784872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88832"/>
        <c:crosses val="autoZero"/>
        <c:auto val="1"/>
        <c:lblAlgn val="ctr"/>
        <c:lblOffset val="100"/>
        <c:noMultiLvlLbl val="0"/>
      </c:catAx>
      <c:valAx>
        <c:axId val="1784888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87296"/>
        <c:crosses val="autoZero"/>
        <c:crossBetween val="between"/>
        <c:majorUnit val="0.2"/>
      </c:valAx>
      <c:valAx>
        <c:axId val="1784903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96256"/>
        <c:crosses val="max"/>
        <c:crossBetween val="between"/>
      </c:valAx>
      <c:catAx>
        <c:axId val="1784962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903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6.8656515471793023E-2</c:v>
                  </c:pt>
                  <c:pt idx="1">
                    <c:v>6.5024267968987803E-2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6.8656515471793023E-2</c:v>
                  </c:pt>
                  <c:pt idx="1">
                    <c:v>6.5024267968987803E-2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0.33513513513513515</c:v>
                </c:pt>
                <c:pt idx="1">
                  <c:v>0.37788018433179721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0.30438154323381156</c:v>
                </c:pt>
                <c:pt idx="1">
                  <c:v>0.30650093716089571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40064"/>
        <c:axId val="1784416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0.33513513513513515</c:v>
                </c:pt>
                <c:pt idx="1">
                  <c:v>0.30438154323381156</c:v>
                </c:pt>
                <c:pt idx="2">
                  <c:v>0.37788018433179721</c:v>
                </c:pt>
                <c:pt idx="3">
                  <c:v>0.30650093716089571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0.40379165060692818</c:v>
                </c:pt>
                <c:pt idx="1">
                  <c:v>0.32225692909849313</c:v>
                </c:pt>
                <c:pt idx="2">
                  <c:v>0.44290445230078501</c:v>
                </c:pt>
                <c:pt idx="3">
                  <c:v>0.32135653399605524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44928"/>
        <c:axId val="178443392"/>
      </c:barChart>
      <c:catAx>
        <c:axId val="1784400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41600"/>
        <c:crosses val="autoZero"/>
        <c:auto val="1"/>
        <c:lblAlgn val="ctr"/>
        <c:lblOffset val="100"/>
        <c:noMultiLvlLbl val="0"/>
      </c:catAx>
      <c:valAx>
        <c:axId val="1784416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40064"/>
        <c:crosses val="autoZero"/>
        <c:crossBetween val="between"/>
        <c:majorUnit val="0.2"/>
      </c:valAx>
      <c:valAx>
        <c:axId val="1784433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44928"/>
        <c:crosses val="max"/>
        <c:crossBetween val="between"/>
      </c:valAx>
      <c:catAx>
        <c:axId val="1784449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433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4.1050400525785125E-2</c:v>
                  </c:pt>
                  <c:pt idx="1">
                    <c:v>5.3375635220747397E-2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4.1050400525785347E-2</c:v>
                  </c:pt>
                  <c:pt idx="1">
                    <c:v>5.3375635220747286E-2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0.88065843621399187</c:v>
                </c:pt>
                <c:pt idx="1">
                  <c:v>0.80751173708920188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0.88476202189152631</c:v>
                </c:pt>
                <c:pt idx="1">
                  <c:v>0.83847980997624705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10880"/>
        <c:axId val="1788124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0.88065843621399187</c:v>
                </c:pt>
                <c:pt idx="1">
                  <c:v>0.88476202189152631</c:v>
                </c:pt>
                <c:pt idx="2">
                  <c:v>0.80751173708920188</c:v>
                </c:pt>
                <c:pt idx="3">
                  <c:v>0.83847980997624705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0.92170883673977699</c:v>
                </c:pt>
                <c:pt idx="1">
                  <c:v>0.89715887839712782</c:v>
                </c:pt>
                <c:pt idx="2">
                  <c:v>0.86088737230994927</c:v>
                </c:pt>
                <c:pt idx="3">
                  <c:v>0.8555149805207799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19840"/>
        <c:axId val="178813952"/>
      </c:barChart>
      <c:catAx>
        <c:axId val="1788108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812416"/>
        <c:crosses val="autoZero"/>
        <c:auto val="1"/>
        <c:lblAlgn val="ctr"/>
        <c:lblOffset val="100"/>
        <c:noMultiLvlLbl val="0"/>
      </c:catAx>
      <c:valAx>
        <c:axId val="1788124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810880"/>
        <c:crosses val="autoZero"/>
        <c:crossBetween val="between"/>
        <c:majorUnit val="0.2"/>
      </c:valAx>
      <c:valAx>
        <c:axId val="1788139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819840"/>
        <c:crosses val="max"/>
        <c:crossBetween val="between"/>
      </c:valAx>
      <c:catAx>
        <c:axId val="1788198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8139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2.8519679166109771E-2</c:v>
                  </c:pt>
                  <c:pt idx="1">
                    <c:v>3.7356990158409001E-2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2.8519679166109757E-2</c:v>
                  </c:pt>
                  <c:pt idx="1">
                    <c:v>3.7356990158409001E-2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4.1666666666666657E-2</c:v>
                </c:pt>
                <c:pt idx="1">
                  <c:v>6.4705882352941183E-2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3.9720145762707042E-3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3.9720145762707076E-3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2.9400436513031199E-2</c:v>
                </c:pt>
                <c:pt idx="1">
                  <c:v>4.1803615447822517E-2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58144"/>
        <c:axId val="1783596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4.1666666666666657E-2</c:v>
                </c:pt>
                <c:pt idx="1">
                  <c:v>2.9400436513031199E-2</c:v>
                </c:pt>
                <c:pt idx="2">
                  <c:v>6.4705882352941183E-2</c:v>
                </c:pt>
                <c:pt idx="3">
                  <c:v>4.1803615447822517E-2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7.0186345832776428E-2</c:v>
                </c:pt>
                <c:pt idx="1">
                  <c:v>3.3372451089301904E-2</c:v>
                </c:pt>
                <c:pt idx="2">
                  <c:v>0.10206287251135018</c:v>
                </c:pt>
                <c:pt idx="3">
                  <c:v>4.7276150767115693E-2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79392"/>
        <c:axId val="178377856"/>
      </c:barChart>
      <c:catAx>
        <c:axId val="1783581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359680"/>
        <c:crosses val="autoZero"/>
        <c:auto val="1"/>
        <c:lblAlgn val="ctr"/>
        <c:lblOffset val="100"/>
        <c:noMultiLvlLbl val="0"/>
      </c:catAx>
      <c:valAx>
        <c:axId val="1783596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358144"/>
        <c:crosses val="autoZero"/>
        <c:crossBetween val="between"/>
        <c:majorUnit val="0.2"/>
      </c:valAx>
      <c:valAx>
        <c:axId val="1783778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379392"/>
        <c:crosses val="max"/>
        <c:crossBetween val="between"/>
      </c:valAx>
      <c:catAx>
        <c:axId val="178379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3778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6.0227972169769939E-2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6.022797216977005E-2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0.88888888888888884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0.91134263809711025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41248"/>
        <c:axId val="1787427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0.88888888888888884</c:v>
                </c:pt>
                <c:pt idx="3">
                  <c:v>0.91134263809711025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0.94911686105865878</c:v>
                </c:pt>
                <c:pt idx="3">
                  <c:v>0.92457717709161868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54304"/>
        <c:axId val="178744320"/>
      </c:barChart>
      <c:catAx>
        <c:axId val="1787412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742784"/>
        <c:crosses val="autoZero"/>
        <c:auto val="1"/>
        <c:lblAlgn val="ctr"/>
        <c:lblOffset val="100"/>
        <c:noMultiLvlLbl val="0"/>
      </c:catAx>
      <c:valAx>
        <c:axId val="1787427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741248"/>
        <c:crosses val="autoZero"/>
        <c:crossBetween val="between"/>
        <c:majorUnit val="0.2"/>
      </c:valAx>
      <c:valAx>
        <c:axId val="1787443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754304"/>
        <c:crosses val="max"/>
        <c:crossBetween val="between"/>
      </c:valAx>
      <c:catAx>
        <c:axId val="1787543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7443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6.373813422296426E-2</c:v>
                  </c:pt>
                  <c:pt idx="1">
                    <c:v>6.1572307182486463E-2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6.373813422296426E-2</c:v>
                  </c:pt>
                  <c:pt idx="1">
                    <c:v>6.1572307182486463E-2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0.25274725274725274</c:v>
                </c:pt>
                <c:pt idx="1">
                  <c:v>0.2613065326633166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0.25566930154205003</c:v>
                </c:pt>
                <c:pt idx="1">
                  <c:v>0.29770687936191426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47968"/>
        <c:axId val="1789495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0.25274725274725274</c:v>
                </c:pt>
                <c:pt idx="1">
                  <c:v>0.25566930154205003</c:v>
                </c:pt>
                <c:pt idx="2">
                  <c:v>0.2613065326633166</c:v>
                </c:pt>
                <c:pt idx="3">
                  <c:v>0.29770687936191426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0.316485386970217</c:v>
                </c:pt>
                <c:pt idx="1">
                  <c:v>0.27391941816379756</c:v>
                </c:pt>
                <c:pt idx="2">
                  <c:v>0.32287883984580307</c:v>
                </c:pt>
                <c:pt idx="3">
                  <c:v>0.31234332354000877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69216"/>
        <c:axId val="178967680"/>
      </c:barChart>
      <c:catAx>
        <c:axId val="1789479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949504"/>
        <c:crosses val="autoZero"/>
        <c:auto val="1"/>
        <c:lblAlgn val="ctr"/>
        <c:lblOffset val="100"/>
        <c:noMultiLvlLbl val="0"/>
      </c:catAx>
      <c:valAx>
        <c:axId val="1789495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947968"/>
        <c:crosses val="autoZero"/>
        <c:crossBetween val="between"/>
        <c:majorUnit val="0.2"/>
      </c:valAx>
      <c:valAx>
        <c:axId val="1789676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969216"/>
        <c:crosses val="max"/>
        <c:crossBetween val="between"/>
      </c:valAx>
      <c:catAx>
        <c:axId val="1789692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9676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5.4656887075545391E-2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5.4656887075545404E-2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0.15294117647058825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5.8606178795032333E-2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154944"/>
        <c:axId val="1791564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0.15294117647058825</c:v>
                </c:pt>
                <c:pt idx="3">
                  <c:v>5.8606178795032333E-2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0.20759806354613364</c:v>
                </c:pt>
                <c:pt idx="3">
                  <c:v>6.4256509149090951E-2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168000"/>
        <c:axId val="179158016"/>
      </c:barChart>
      <c:catAx>
        <c:axId val="1791549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156480"/>
        <c:crosses val="autoZero"/>
        <c:auto val="1"/>
        <c:lblAlgn val="ctr"/>
        <c:lblOffset val="100"/>
        <c:noMultiLvlLbl val="0"/>
      </c:catAx>
      <c:valAx>
        <c:axId val="1791564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154944"/>
        <c:crosses val="autoZero"/>
        <c:crossBetween val="between"/>
        <c:majorUnit val="0.2"/>
      </c:valAx>
      <c:valAx>
        <c:axId val="1791580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168000"/>
        <c:crosses val="max"/>
        <c:crossBetween val="between"/>
      </c:valAx>
      <c:catAx>
        <c:axId val="1791680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1580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6.2568493659048374E-2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6.2568493659048374E-2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0.37339055793991416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1.3332313333150103E-2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1.3332313333150214E-2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0.37441831216199228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095424"/>
        <c:axId val="1790969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0.37339055793991416</c:v>
                </c:pt>
                <c:pt idx="1">
                  <c:v>0.37441831216199228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0.43595905159896253</c:v>
                </c:pt>
                <c:pt idx="1">
                  <c:v>0.38775062549514239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827008"/>
        <c:axId val="176825472"/>
      </c:barChart>
      <c:catAx>
        <c:axId val="1790954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096960"/>
        <c:crosses val="autoZero"/>
        <c:auto val="1"/>
        <c:lblAlgn val="ctr"/>
        <c:lblOffset val="100"/>
        <c:noMultiLvlLbl val="0"/>
      </c:catAx>
      <c:valAx>
        <c:axId val="1790969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095424"/>
        <c:crosses val="autoZero"/>
        <c:crossBetween val="between"/>
        <c:majorUnit val="0.2"/>
      </c:valAx>
      <c:valAx>
        <c:axId val="1768254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827008"/>
        <c:crosses val="max"/>
        <c:crossBetween val="between"/>
      </c:valAx>
      <c:catAx>
        <c:axId val="1768270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8254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6.0405825778234001E-2</c:v>
                  </c:pt>
                  <c:pt idx="1">
                    <c:v>0.10291547859944705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6.0405825778234057E-2</c:v>
                  </c:pt>
                  <c:pt idx="1">
                    <c:v>0.10291547859944694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0.34710743801652894</c:v>
                </c:pt>
                <c:pt idx="1">
                  <c:v>0.33333333333333326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4.099562526165057E-2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4.0995625261650626E-2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0.39671969416697495</c:v>
                </c:pt>
                <c:pt idx="1">
                  <c:v>0.40640947132067767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51264"/>
        <c:axId val="1798528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0.34710743801652894</c:v>
                </c:pt>
                <c:pt idx="1">
                  <c:v>0.39671969416697495</c:v>
                </c:pt>
                <c:pt idx="2">
                  <c:v>0.33333333333333326</c:v>
                </c:pt>
                <c:pt idx="3">
                  <c:v>0.40640947132067767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0.40751326379476294</c:v>
                </c:pt>
                <c:pt idx="1">
                  <c:v>0.43771531942862552</c:v>
                </c:pt>
                <c:pt idx="2">
                  <c:v>0.43624881193278031</c:v>
                </c:pt>
                <c:pt idx="3">
                  <c:v>0.44424713342803313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76608"/>
        <c:axId val="179854336"/>
      </c:barChart>
      <c:catAx>
        <c:axId val="1798512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852800"/>
        <c:crosses val="autoZero"/>
        <c:auto val="1"/>
        <c:lblAlgn val="ctr"/>
        <c:lblOffset val="100"/>
        <c:noMultiLvlLbl val="0"/>
      </c:catAx>
      <c:valAx>
        <c:axId val="1798528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851264"/>
        <c:crosses val="autoZero"/>
        <c:crossBetween val="between"/>
        <c:majorUnit val="0.2"/>
      </c:valAx>
      <c:valAx>
        <c:axId val="1798543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876608"/>
        <c:crosses val="max"/>
        <c:crossBetween val="between"/>
      </c:valAx>
      <c:catAx>
        <c:axId val="1798766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8543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4.39928675064023E-2</c:v>
                  </c:pt>
                  <c:pt idx="1">
                    <c:v>6.0179067629600569E-2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4.39928675064023E-2</c:v>
                  </c:pt>
                  <c:pt idx="1">
                    <c:v>6.0179067629600569E-2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0.91304347826086951</c:v>
                </c:pt>
                <c:pt idx="1">
                  <c:v>0.79545454545454541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0.88480231183501901</c:v>
                </c:pt>
                <c:pt idx="1">
                  <c:v>0.7481421154433473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23872"/>
        <c:axId val="1754254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0.91304347826086951</c:v>
                </c:pt>
                <c:pt idx="1">
                  <c:v>0.88480231183501901</c:v>
                </c:pt>
                <c:pt idx="2">
                  <c:v>0.79545454545454541</c:v>
                </c:pt>
                <c:pt idx="3">
                  <c:v>0.7481421154433473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0.95703634576727181</c:v>
                </c:pt>
                <c:pt idx="1">
                  <c:v>0.89721874859342576</c:v>
                </c:pt>
                <c:pt idx="2">
                  <c:v>0.85563361308414598</c:v>
                </c:pt>
                <c:pt idx="3">
                  <c:v>0.76611862390093788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36928"/>
        <c:axId val="175426944"/>
      </c:barChart>
      <c:catAx>
        <c:axId val="1754238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425408"/>
        <c:crosses val="autoZero"/>
        <c:auto val="1"/>
        <c:lblAlgn val="ctr"/>
        <c:lblOffset val="100"/>
        <c:noMultiLvlLbl val="0"/>
      </c:catAx>
      <c:valAx>
        <c:axId val="1754254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423872"/>
        <c:crosses val="autoZero"/>
        <c:crossBetween val="between"/>
        <c:majorUnit val="0.2"/>
      </c:valAx>
      <c:valAx>
        <c:axId val="1754269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436928"/>
        <c:crosses val="max"/>
        <c:crossBetween val="between"/>
      </c:valAx>
      <c:catAx>
        <c:axId val="1754369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4269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6.6494845553077164E-2</c:v>
                  </c:pt>
                  <c:pt idx="1">
                    <c:v>9.5462402422837545E-2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6.6494845553077164E-2</c:v>
                  </c:pt>
                  <c:pt idx="1">
                    <c:v>9.5462402422837545E-2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0.81021897810218979</c:v>
                </c:pt>
                <c:pt idx="1">
                  <c:v>0.71111111111111114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0.79789814066289411</c:v>
                </c:pt>
                <c:pt idx="1">
                  <c:v>0.68289234498081197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386240"/>
        <c:axId val="1793877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0.81021897810218979</c:v>
                </c:pt>
                <c:pt idx="1">
                  <c:v>0.79789814066289411</c:v>
                </c:pt>
                <c:pt idx="2">
                  <c:v>0.71111111111111114</c:v>
                </c:pt>
                <c:pt idx="3">
                  <c:v>0.68289234498081197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0.87671382365526696</c:v>
                </c:pt>
                <c:pt idx="1">
                  <c:v>0.81773351832440189</c:v>
                </c:pt>
                <c:pt idx="2">
                  <c:v>0.80657351353394868</c:v>
                </c:pt>
                <c:pt idx="3">
                  <c:v>0.70334940234929788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395200"/>
        <c:axId val="179393664"/>
      </c:barChart>
      <c:catAx>
        <c:axId val="1793862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387776"/>
        <c:crosses val="autoZero"/>
        <c:auto val="1"/>
        <c:lblAlgn val="ctr"/>
        <c:lblOffset val="100"/>
        <c:noMultiLvlLbl val="0"/>
      </c:catAx>
      <c:valAx>
        <c:axId val="1793877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386240"/>
        <c:crosses val="autoZero"/>
        <c:crossBetween val="between"/>
        <c:majorUnit val="0.2"/>
      </c:valAx>
      <c:valAx>
        <c:axId val="1793936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395200"/>
        <c:crosses val="max"/>
        <c:crossBetween val="between"/>
      </c:valAx>
      <c:catAx>
        <c:axId val="1793952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3936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5.6726292658586003E-2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5.6726292658586003E-2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0.16265060240963855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0.17152036480464297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666944"/>
        <c:axId val="1796684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0.16265060240963855</c:v>
                </c:pt>
                <c:pt idx="3">
                  <c:v>0.17152036480464297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0.21937689506822455</c:v>
                </c:pt>
                <c:pt idx="3">
                  <c:v>0.18435905618629153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684096"/>
        <c:axId val="179670016"/>
      </c:barChart>
      <c:catAx>
        <c:axId val="1796669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668480"/>
        <c:crosses val="autoZero"/>
        <c:auto val="1"/>
        <c:lblAlgn val="ctr"/>
        <c:lblOffset val="100"/>
        <c:noMultiLvlLbl val="0"/>
      </c:catAx>
      <c:valAx>
        <c:axId val="1796684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666944"/>
        <c:crosses val="autoZero"/>
        <c:crossBetween val="between"/>
        <c:majorUnit val="0.2"/>
      </c:valAx>
      <c:valAx>
        <c:axId val="1796700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684096"/>
        <c:crosses val="max"/>
        <c:crossBetween val="between"/>
      </c:valAx>
      <c:catAx>
        <c:axId val="1796840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6700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4.0050035313310535E-2</c:v>
                  </c:pt>
                  <c:pt idx="1">
                    <c:v>3.036612956616782E-2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4.0050035313310521E-2</c:v>
                  </c:pt>
                  <c:pt idx="1">
                    <c:v>2.1739130434782608E-2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5.8823529411764698E-2</c:v>
                </c:pt>
                <c:pt idx="1">
                  <c:v>2.1739130434782608E-2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6.7260940032414909E-2</c:v>
                </c:pt>
                <c:pt idx="1">
                  <c:v>8.971509395837543E-2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67168"/>
        <c:axId val="1797687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5.8823529411764698E-2</c:v>
                </c:pt>
                <c:pt idx="1">
                  <c:v>6.7260940032414909E-2</c:v>
                </c:pt>
                <c:pt idx="2">
                  <c:v>2.1739130434782608E-2</c:v>
                </c:pt>
                <c:pt idx="3">
                  <c:v>8.971509395837543E-2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9.8873564725075233E-2</c:v>
                </c:pt>
                <c:pt idx="1">
                  <c:v>7.7631988956364764E-2</c:v>
                </c:pt>
                <c:pt idx="2">
                  <c:v>5.2105260000950428E-2</c:v>
                </c:pt>
                <c:pt idx="3">
                  <c:v>9.9692150288921921E-2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80224"/>
        <c:axId val="179778688"/>
      </c:barChart>
      <c:catAx>
        <c:axId val="1797671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768704"/>
        <c:crosses val="autoZero"/>
        <c:auto val="1"/>
        <c:lblAlgn val="ctr"/>
        <c:lblOffset val="100"/>
        <c:noMultiLvlLbl val="0"/>
      </c:catAx>
      <c:valAx>
        <c:axId val="1797687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767168"/>
        <c:crosses val="autoZero"/>
        <c:crossBetween val="between"/>
        <c:majorUnit val="0.2"/>
      </c:valAx>
      <c:valAx>
        <c:axId val="1797786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780224"/>
        <c:crosses val="max"/>
        <c:crossBetween val="between"/>
      </c:valAx>
      <c:catAx>
        <c:axId val="1797802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7786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0.10660717881590631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0.10660717881590642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0.44827586206896552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2.6003125174255848E-2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2.6003125174255792E-2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0.50743532287634951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10720"/>
        <c:axId val="1805122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0.44827586206896552</c:v>
                </c:pt>
                <c:pt idx="3">
                  <c:v>0.50743532287634951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0.55488304088487184</c:v>
                </c:pt>
                <c:pt idx="3">
                  <c:v>0.53343844805060536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23776"/>
        <c:axId val="180513792"/>
      </c:barChart>
      <c:catAx>
        <c:axId val="1805107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12256"/>
        <c:crosses val="autoZero"/>
        <c:auto val="1"/>
        <c:lblAlgn val="ctr"/>
        <c:lblOffset val="100"/>
        <c:noMultiLvlLbl val="0"/>
      </c:catAx>
      <c:valAx>
        <c:axId val="1805122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10720"/>
        <c:crosses val="autoZero"/>
        <c:crossBetween val="between"/>
        <c:majorUnit val="0.2"/>
      </c:valAx>
      <c:valAx>
        <c:axId val="1805137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23776"/>
        <c:crosses val="max"/>
        <c:crossBetween val="between"/>
      </c:valAx>
      <c:catAx>
        <c:axId val="1805237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137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5.5301013018074496E-2</c:v>
                  </c:pt>
                  <c:pt idx="1">
                    <c:v>9.3477276679313714E-2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5.5301013018074524E-2</c:v>
                  </c:pt>
                  <c:pt idx="1">
                    <c:v>9.3477276679313714E-2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0.25819672131147542</c:v>
                </c:pt>
                <c:pt idx="1">
                  <c:v>0.27472527472527475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0.27035425730267248</c:v>
                </c:pt>
                <c:pt idx="1">
                  <c:v>0.27823970796998582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373376"/>
        <c:axId val="1803749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0.25819672131147542</c:v>
                </c:pt>
                <c:pt idx="1">
                  <c:v>0.27035425730267248</c:v>
                </c:pt>
                <c:pt idx="2">
                  <c:v>0.27472527472527475</c:v>
                </c:pt>
                <c:pt idx="3">
                  <c:v>0.27823970796998582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0.31349773432954992</c:v>
                </c:pt>
                <c:pt idx="1">
                  <c:v>0.28250037687336277</c:v>
                </c:pt>
                <c:pt idx="2">
                  <c:v>0.36820255140458846</c:v>
                </c:pt>
                <c:pt idx="3">
                  <c:v>0.29876515376372575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390528"/>
        <c:axId val="180388992"/>
      </c:barChart>
      <c:catAx>
        <c:axId val="1803733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374912"/>
        <c:crosses val="autoZero"/>
        <c:auto val="1"/>
        <c:lblAlgn val="ctr"/>
        <c:lblOffset val="100"/>
        <c:noMultiLvlLbl val="0"/>
      </c:catAx>
      <c:valAx>
        <c:axId val="1803749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373376"/>
        <c:crosses val="autoZero"/>
        <c:crossBetween val="between"/>
        <c:majorUnit val="0.2"/>
      </c:valAx>
      <c:valAx>
        <c:axId val="1803889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390528"/>
        <c:crosses val="max"/>
        <c:crossBetween val="between"/>
      </c:valAx>
      <c:catAx>
        <c:axId val="1803905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3889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5.03365604637553E-2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5.0336560463755307E-2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6.3829787234042548E-2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1.1741822302601915E-2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1.1741822302601887E-2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0.10215053763440859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41376"/>
        <c:axId val="1799429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6.3829787234042548E-2</c:v>
                </c:pt>
                <c:pt idx="3">
                  <c:v>0.10215053763440859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0.11416634769779785</c:v>
                </c:pt>
                <c:pt idx="3">
                  <c:v>0.11389235993701051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46240"/>
        <c:axId val="179944448"/>
      </c:barChart>
      <c:catAx>
        <c:axId val="1799413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942912"/>
        <c:crosses val="autoZero"/>
        <c:auto val="1"/>
        <c:lblAlgn val="ctr"/>
        <c:lblOffset val="100"/>
        <c:noMultiLvlLbl val="0"/>
      </c:catAx>
      <c:valAx>
        <c:axId val="1799429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941376"/>
        <c:crosses val="autoZero"/>
        <c:crossBetween val="between"/>
        <c:majorUnit val="0.2"/>
      </c:valAx>
      <c:valAx>
        <c:axId val="1799444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946240"/>
        <c:crosses val="max"/>
        <c:crossBetween val="between"/>
      </c:valAx>
      <c:catAx>
        <c:axId val="1799462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9444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2.7106855889600254E-2</c:v>
                  </c:pt>
                  <c:pt idx="1">
                    <c:v>4.6004818784423626E-2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2.7106855889600261E-2</c:v>
                  </c:pt>
                  <c:pt idx="1">
                    <c:v>4.0540540540540543E-2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4.878048780487805E-2</c:v>
                </c:pt>
                <c:pt idx="1">
                  <c:v>4.0540540540540543E-2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7.2462751313937812E-3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7.2462751313937951E-3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8.4921798631476045E-2</c:v>
                </c:pt>
                <c:pt idx="1">
                  <c:v>9.3969434118133008E-2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094848"/>
        <c:axId val="1800963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4.878048780487805E-2</c:v>
                </c:pt>
                <c:pt idx="1">
                  <c:v>8.4921798631476045E-2</c:v>
                </c:pt>
                <c:pt idx="2">
                  <c:v>4.0540540540540543E-2</c:v>
                </c:pt>
                <c:pt idx="3">
                  <c:v>9.3969434118133008E-2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7.5887343694478304E-2</c:v>
                </c:pt>
                <c:pt idx="1">
                  <c:v>9.2168073762869826E-2</c:v>
                </c:pt>
                <c:pt idx="2">
                  <c:v>8.6545359324964169E-2</c:v>
                </c:pt>
                <c:pt idx="3">
                  <c:v>0.10368307668467985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112000"/>
        <c:axId val="180110464"/>
      </c:barChart>
      <c:catAx>
        <c:axId val="1800948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096384"/>
        <c:crosses val="autoZero"/>
        <c:auto val="1"/>
        <c:lblAlgn val="ctr"/>
        <c:lblOffset val="100"/>
        <c:noMultiLvlLbl val="0"/>
      </c:catAx>
      <c:valAx>
        <c:axId val="1800963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094848"/>
        <c:crosses val="autoZero"/>
        <c:crossBetween val="between"/>
        <c:majorUnit val="0.2"/>
      </c:valAx>
      <c:valAx>
        <c:axId val="1801104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112000"/>
        <c:crosses val="max"/>
        <c:crossBetween val="between"/>
      </c:valAx>
      <c:catAx>
        <c:axId val="1801120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1104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2.6127954395452013E-2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2.6127954395451999E-2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0.1484375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23424"/>
        <c:axId val="1812249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0.1484375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0.17456545439545201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44672"/>
        <c:axId val="181226496"/>
      </c:barChart>
      <c:catAx>
        <c:axId val="1812234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224960"/>
        <c:crosses val="autoZero"/>
        <c:auto val="1"/>
        <c:lblAlgn val="ctr"/>
        <c:lblOffset val="100"/>
        <c:noMultiLvlLbl val="0"/>
      </c:catAx>
      <c:valAx>
        <c:axId val="1812249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223424"/>
        <c:crosses val="autoZero"/>
        <c:crossBetween val="between"/>
        <c:majorUnit val="0.2"/>
      </c:valAx>
      <c:valAx>
        <c:axId val="1812264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244672"/>
        <c:crosses val="max"/>
        <c:crossBetween val="between"/>
      </c:valAx>
      <c:catAx>
        <c:axId val="1812446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2264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9.9297352327530897E-2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9.9297352327530897E-2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0.76712328767123283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2.0674245592333662E-2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2.0674245592333551E-2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0.77021982579842385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86080"/>
        <c:axId val="1810876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0.76712328767123283</c:v>
                </c:pt>
                <c:pt idx="3">
                  <c:v>0.77021982579842385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0.86642063999876373</c:v>
                </c:pt>
                <c:pt idx="3">
                  <c:v>0.79089407139075751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11424"/>
        <c:axId val="181109888"/>
      </c:barChart>
      <c:catAx>
        <c:axId val="1810860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087616"/>
        <c:crosses val="autoZero"/>
        <c:auto val="1"/>
        <c:lblAlgn val="ctr"/>
        <c:lblOffset val="100"/>
        <c:noMultiLvlLbl val="0"/>
      </c:catAx>
      <c:valAx>
        <c:axId val="1810876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086080"/>
        <c:crosses val="autoZero"/>
        <c:crossBetween val="between"/>
        <c:majorUnit val="0.2"/>
      </c:valAx>
      <c:valAx>
        <c:axId val="1811098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111424"/>
        <c:crosses val="max"/>
        <c:crossBetween val="between"/>
      </c:valAx>
      <c:catAx>
        <c:axId val="1811114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1098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6.1419293574060396E-2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6.1419293574060396E-2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0.25128205128205128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0.25933713827976368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690368"/>
        <c:axId val="1816919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0.25128205128205128</c:v>
                </c:pt>
                <c:pt idx="3">
                  <c:v>0.25933713827976368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0.31270134485611167</c:v>
                </c:pt>
                <c:pt idx="3">
                  <c:v>0.27531972312352415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707520"/>
        <c:axId val="181693440"/>
      </c:barChart>
      <c:catAx>
        <c:axId val="1816903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691904"/>
        <c:crosses val="autoZero"/>
        <c:auto val="1"/>
        <c:lblAlgn val="ctr"/>
        <c:lblOffset val="100"/>
        <c:noMultiLvlLbl val="0"/>
      </c:catAx>
      <c:valAx>
        <c:axId val="1816919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690368"/>
        <c:crosses val="autoZero"/>
        <c:crossBetween val="between"/>
        <c:majorUnit val="0.2"/>
      </c:valAx>
      <c:valAx>
        <c:axId val="1816934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707520"/>
        <c:crosses val="max"/>
        <c:crossBetween val="between"/>
      </c:valAx>
      <c:catAx>
        <c:axId val="1817075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6934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5.3114952891744172E-2</c:v>
                  </c:pt>
                  <c:pt idx="1">
                    <c:v>6.522627128295605E-2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5.3114952891744172E-2</c:v>
                  </c:pt>
                  <c:pt idx="1">
                    <c:v>6.522627128295605E-2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0.17499999999999999</c:v>
                </c:pt>
                <c:pt idx="1">
                  <c:v>0.25287356321839083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0.22985842985842986</c:v>
                </c:pt>
                <c:pt idx="1">
                  <c:v>0.35401758331629524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78208"/>
        <c:axId val="1741004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0.17499999999999999</c:v>
                </c:pt>
                <c:pt idx="1">
                  <c:v>0.22985842985842986</c:v>
                </c:pt>
                <c:pt idx="2">
                  <c:v>0.25287356321839083</c:v>
                </c:pt>
                <c:pt idx="3">
                  <c:v>0.35401758331629524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0.22811495289174416</c:v>
                </c:pt>
                <c:pt idx="1">
                  <c:v>0.24474821078454759</c:v>
                </c:pt>
                <c:pt idx="2">
                  <c:v>0.31809983450134688</c:v>
                </c:pt>
                <c:pt idx="3">
                  <c:v>0.37164796932447502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03552"/>
        <c:axId val="174102016"/>
      </c:barChart>
      <c:catAx>
        <c:axId val="1740782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100480"/>
        <c:crosses val="autoZero"/>
        <c:auto val="1"/>
        <c:lblAlgn val="ctr"/>
        <c:lblOffset val="100"/>
        <c:noMultiLvlLbl val="0"/>
      </c:catAx>
      <c:valAx>
        <c:axId val="1741004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78208"/>
        <c:crosses val="autoZero"/>
        <c:crossBetween val="between"/>
        <c:majorUnit val="0.2"/>
      </c:valAx>
      <c:valAx>
        <c:axId val="1741020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103552"/>
        <c:crosses val="max"/>
        <c:crossBetween val="between"/>
      </c:valAx>
      <c:catAx>
        <c:axId val="1741035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1020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5.2266648433405311E-2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5.2266648433405366E-2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0.1606217616580311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0.16926167754897037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405568"/>
        <c:axId val="1814071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0.1606217616580311</c:v>
                </c:pt>
                <c:pt idx="3">
                  <c:v>0.16926167754897037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0.21288841009143641</c:v>
                </c:pt>
                <c:pt idx="3">
                  <c:v>0.1795993807749667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422720"/>
        <c:axId val="181421184"/>
      </c:barChart>
      <c:catAx>
        <c:axId val="1814055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407104"/>
        <c:crosses val="autoZero"/>
        <c:auto val="1"/>
        <c:lblAlgn val="ctr"/>
        <c:lblOffset val="100"/>
        <c:noMultiLvlLbl val="0"/>
      </c:catAx>
      <c:valAx>
        <c:axId val="1814071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405568"/>
        <c:crosses val="autoZero"/>
        <c:crossBetween val="between"/>
        <c:majorUnit val="0.2"/>
      </c:valAx>
      <c:valAx>
        <c:axId val="1814211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422720"/>
        <c:crosses val="max"/>
        <c:crossBetween val="between"/>
      </c:valAx>
      <c:catAx>
        <c:axId val="1814227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4211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5.1157516732015296E-2</c:v>
                  </c:pt>
                  <c:pt idx="1">
                    <c:v>8.4875311229746897E-2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5.1157516732015185E-2</c:v>
                  </c:pt>
                  <c:pt idx="1">
                    <c:v>8.4875311229746897E-2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0.8190045248868778</c:v>
                </c:pt>
                <c:pt idx="1">
                  <c:v>0.69230769230769229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0.7900729179992324</c:v>
                </c:pt>
                <c:pt idx="1">
                  <c:v>0.55577337776906488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026240"/>
        <c:axId val="1820277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0.8190045248868778</c:v>
                </c:pt>
                <c:pt idx="1">
                  <c:v>0.7900729179992324</c:v>
                </c:pt>
                <c:pt idx="2">
                  <c:v>0.69230769230769229</c:v>
                </c:pt>
                <c:pt idx="3">
                  <c:v>0.55577337776906488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0.8701620416188931</c:v>
                </c:pt>
                <c:pt idx="1">
                  <c:v>0.80553603591643597</c:v>
                </c:pt>
                <c:pt idx="2">
                  <c:v>0.77718300353743919</c:v>
                </c:pt>
                <c:pt idx="3">
                  <c:v>0.57712861650946545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035200"/>
        <c:axId val="182029312"/>
      </c:barChart>
      <c:catAx>
        <c:axId val="1820262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027776"/>
        <c:crosses val="autoZero"/>
        <c:auto val="1"/>
        <c:lblAlgn val="ctr"/>
        <c:lblOffset val="100"/>
        <c:noMultiLvlLbl val="0"/>
      </c:catAx>
      <c:valAx>
        <c:axId val="1820277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026240"/>
        <c:crosses val="autoZero"/>
        <c:crossBetween val="between"/>
        <c:majorUnit val="0.2"/>
      </c:valAx>
      <c:valAx>
        <c:axId val="1820293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035200"/>
        <c:crosses val="max"/>
        <c:crossBetween val="between"/>
      </c:valAx>
      <c:catAx>
        <c:axId val="1820352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0293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4.7150820493535472E-2</c:v>
                  </c:pt>
                  <c:pt idx="1">
                    <c:v>8.6691091487944072E-2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4.7150820493535694E-2</c:v>
                  </c:pt>
                  <c:pt idx="1">
                    <c:v>8.6691091487944072E-2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0.8538812785388129</c:v>
                </c:pt>
                <c:pt idx="1">
                  <c:v>0.67241379310344829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1.4422428274178833E-2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1.4422428274179055E-2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0.81004870546013852</c:v>
                </c:pt>
                <c:pt idx="1">
                  <c:v>0.62838633686690226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89888"/>
        <c:axId val="1815914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0.8538812785388129</c:v>
                </c:pt>
                <c:pt idx="1">
                  <c:v>0.81004870546013852</c:v>
                </c:pt>
                <c:pt idx="2">
                  <c:v>0.67241379310344829</c:v>
                </c:pt>
                <c:pt idx="3">
                  <c:v>0.62838633686690226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0.90103209903234838</c:v>
                </c:pt>
                <c:pt idx="1">
                  <c:v>0.82447113373431735</c:v>
                </c:pt>
                <c:pt idx="2">
                  <c:v>0.75910488459139236</c:v>
                </c:pt>
                <c:pt idx="3">
                  <c:v>0.65193060422459892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98848"/>
        <c:axId val="181597312"/>
      </c:barChart>
      <c:catAx>
        <c:axId val="1815898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91424"/>
        <c:crosses val="autoZero"/>
        <c:auto val="1"/>
        <c:lblAlgn val="ctr"/>
        <c:lblOffset val="100"/>
        <c:noMultiLvlLbl val="0"/>
      </c:catAx>
      <c:valAx>
        <c:axId val="1815914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89888"/>
        <c:crosses val="autoZero"/>
        <c:crossBetween val="between"/>
        <c:majorUnit val="0.2"/>
      </c:valAx>
      <c:valAx>
        <c:axId val="1815973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98848"/>
        <c:crosses val="max"/>
        <c:crossBetween val="between"/>
      </c:valAx>
      <c:catAx>
        <c:axId val="1815988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973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4.224573838766521E-2</c:v>
                  </c:pt>
                  <c:pt idx="1">
                    <c:v>7.6453080700513931E-2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4.2245738387665099E-2</c:v>
                  </c:pt>
                  <c:pt idx="1">
                    <c:v>7.6453080700514153E-2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0.88888888888888884</c:v>
                </c:pt>
                <c:pt idx="1">
                  <c:v>0.7777777777777779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1.6261658148173042E-2</c:v>
                  </c:pt>
                  <c:pt idx="1">
                    <c:v>2.701721754845321E-2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1.6261658148173153E-2</c:v>
                  </c:pt>
                  <c:pt idx="1">
                    <c:v>2.7017217548453432E-2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0.84004617752693689</c:v>
                </c:pt>
                <c:pt idx="1">
                  <c:v>0.66868765890866433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62112"/>
        <c:axId val="1823636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0.88888888888888884</c:v>
                </c:pt>
                <c:pt idx="1">
                  <c:v>0.84004617752693689</c:v>
                </c:pt>
                <c:pt idx="2">
                  <c:v>0.7777777777777779</c:v>
                </c:pt>
                <c:pt idx="3">
                  <c:v>0.66868765890866433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0.93113462727655405</c:v>
                </c:pt>
                <c:pt idx="1">
                  <c:v>0.85630783567510993</c:v>
                </c:pt>
                <c:pt idx="2">
                  <c:v>0.85423085847829183</c:v>
                </c:pt>
                <c:pt idx="3">
                  <c:v>0.69570487645711754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66976"/>
        <c:axId val="182365184"/>
      </c:barChart>
      <c:catAx>
        <c:axId val="1823621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363648"/>
        <c:crosses val="autoZero"/>
        <c:auto val="1"/>
        <c:lblAlgn val="ctr"/>
        <c:lblOffset val="100"/>
        <c:noMultiLvlLbl val="0"/>
      </c:catAx>
      <c:valAx>
        <c:axId val="1823636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362112"/>
        <c:crosses val="autoZero"/>
        <c:crossBetween val="between"/>
        <c:majorUnit val="0.2"/>
      </c:valAx>
      <c:valAx>
        <c:axId val="1823651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366976"/>
        <c:crosses val="max"/>
        <c:crossBetween val="between"/>
      </c:valAx>
      <c:catAx>
        <c:axId val="1823669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3651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6.4973403217740922E-2</c:v>
                  </c:pt>
                  <c:pt idx="1">
                    <c:v>9.3519335383410285E-2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6.4973403217740922E-2</c:v>
                  </c:pt>
                  <c:pt idx="1">
                    <c:v>9.3519335383410285E-2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0.65865384615384615</c:v>
                </c:pt>
                <c:pt idx="1">
                  <c:v>0.52212389380530977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1.6190238545867097E-2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1.6190238545867153E-2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0.7197231833910035</c:v>
                </c:pt>
                <c:pt idx="1">
                  <c:v>0.42194592461022301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66720"/>
        <c:axId val="1819682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0.65865384615384615</c:v>
                </c:pt>
                <c:pt idx="1">
                  <c:v>0.7197231833910035</c:v>
                </c:pt>
                <c:pt idx="2">
                  <c:v>0.52212389380530977</c:v>
                </c:pt>
                <c:pt idx="3">
                  <c:v>0.42194592461022301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0.72362724937158707</c:v>
                </c:pt>
                <c:pt idx="1">
                  <c:v>0.73327173401387102</c:v>
                </c:pt>
                <c:pt idx="2">
                  <c:v>0.61564322918872005</c:v>
                </c:pt>
                <c:pt idx="3">
                  <c:v>0.43813616315609011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79776"/>
        <c:axId val="181978240"/>
      </c:barChart>
      <c:catAx>
        <c:axId val="1819667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968256"/>
        <c:crosses val="autoZero"/>
        <c:auto val="1"/>
        <c:lblAlgn val="ctr"/>
        <c:lblOffset val="100"/>
        <c:noMultiLvlLbl val="0"/>
      </c:catAx>
      <c:valAx>
        <c:axId val="1819682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966720"/>
        <c:crosses val="autoZero"/>
        <c:crossBetween val="between"/>
        <c:majorUnit val="0.2"/>
      </c:valAx>
      <c:valAx>
        <c:axId val="1819782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979776"/>
        <c:crosses val="max"/>
        <c:crossBetween val="between"/>
      </c:valAx>
      <c:catAx>
        <c:axId val="1819797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9782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6.1848840542580108E-2</c:v>
                  </c:pt>
                  <c:pt idx="1">
                    <c:v>9.2017944404259255E-2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6.1848840542580219E-2</c:v>
                  </c:pt>
                  <c:pt idx="1">
                    <c:v>9.2017944404259255E-2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0.7219512195121951</c:v>
                </c:pt>
                <c:pt idx="1">
                  <c:v>0.57894736842105265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1.7047613139524853E-2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1.7047613139524964E-2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0.74607190412782953</c:v>
                </c:pt>
                <c:pt idx="1">
                  <c:v>0.51163708086785009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86944"/>
        <c:axId val="1847884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0.7219512195121951</c:v>
                </c:pt>
                <c:pt idx="1">
                  <c:v>0.74607190412782953</c:v>
                </c:pt>
                <c:pt idx="2">
                  <c:v>0.57894736842105265</c:v>
                </c:pt>
                <c:pt idx="3">
                  <c:v>0.51163708086785009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0.78380006005477521</c:v>
                </c:pt>
                <c:pt idx="1">
                  <c:v>0.76311951726735439</c:v>
                </c:pt>
                <c:pt idx="2">
                  <c:v>0.67096531282531191</c:v>
                </c:pt>
                <c:pt idx="3">
                  <c:v>0.53661513908754355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95904"/>
        <c:axId val="184790016"/>
      </c:barChart>
      <c:catAx>
        <c:axId val="1847869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788480"/>
        <c:crosses val="autoZero"/>
        <c:auto val="1"/>
        <c:lblAlgn val="ctr"/>
        <c:lblOffset val="100"/>
        <c:noMultiLvlLbl val="0"/>
      </c:catAx>
      <c:valAx>
        <c:axId val="1847884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786944"/>
        <c:crosses val="autoZero"/>
        <c:crossBetween val="between"/>
        <c:majorUnit val="0.2"/>
      </c:valAx>
      <c:valAx>
        <c:axId val="1847900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795904"/>
        <c:crosses val="max"/>
        <c:crossBetween val="between"/>
      </c:valAx>
      <c:catAx>
        <c:axId val="1847959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7900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4.8993246932686141E-2</c:v>
                  </c:pt>
                  <c:pt idx="1">
                    <c:v>8.5966156214786982E-2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4.8993246932686141E-2</c:v>
                  </c:pt>
                  <c:pt idx="1">
                    <c:v>8.5966156214786982E-2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0.85572139303482586</c:v>
                </c:pt>
                <c:pt idx="1">
                  <c:v>0.69298245614035092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1.3875277718053192E-2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1.3875277718053414E-2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0.86272411024886286</c:v>
                </c:pt>
                <c:pt idx="1">
                  <c:v>0.60453648915187375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06688"/>
        <c:axId val="1823082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0.85572139303482586</c:v>
                </c:pt>
                <c:pt idx="1">
                  <c:v>0.86272411024886286</c:v>
                </c:pt>
                <c:pt idx="2">
                  <c:v>0.69298245614035092</c:v>
                </c:pt>
                <c:pt idx="3">
                  <c:v>0.60453648915187375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0.904714639967512</c:v>
                </c:pt>
                <c:pt idx="1">
                  <c:v>0.87659938796691605</c:v>
                </c:pt>
                <c:pt idx="2">
                  <c:v>0.7789486123551379</c:v>
                </c:pt>
                <c:pt idx="3">
                  <c:v>0.6337681470745683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552064"/>
        <c:axId val="184550528"/>
      </c:barChart>
      <c:catAx>
        <c:axId val="1823066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308224"/>
        <c:crosses val="autoZero"/>
        <c:auto val="1"/>
        <c:lblAlgn val="ctr"/>
        <c:lblOffset val="100"/>
        <c:noMultiLvlLbl val="0"/>
      </c:catAx>
      <c:valAx>
        <c:axId val="1823082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306688"/>
        <c:crosses val="autoZero"/>
        <c:crossBetween val="between"/>
        <c:majorUnit val="0.2"/>
      </c:valAx>
      <c:valAx>
        <c:axId val="1845505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552064"/>
        <c:crosses val="max"/>
        <c:crossBetween val="between"/>
      </c:valAx>
      <c:catAx>
        <c:axId val="1845520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5505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8.1836558587832786E-2</c:v>
                  </c:pt>
                  <c:pt idx="1">
                    <c:v>9.9690709375823028E-2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8.1836558587832897E-2</c:v>
                  </c:pt>
                  <c:pt idx="1">
                    <c:v>9.9690709375822917E-2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0.40845070422535218</c:v>
                </c:pt>
                <c:pt idx="1">
                  <c:v>0.49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2.3125998918994251E-2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2.3125998918994306E-2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0.26931988551178954</c:v>
                </c:pt>
                <c:pt idx="1">
                  <c:v>0.38349320543565146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114624"/>
        <c:axId val="1851161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0.40845070422535218</c:v>
                </c:pt>
                <c:pt idx="1">
                  <c:v>0.26931988551178954</c:v>
                </c:pt>
                <c:pt idx="2">
                  <c:v>0.49</c:v>
                </c:pt>
                <c:pt idx="3">
                  <c:v>0.38349320543565146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0.49028726281318497</c:v>
                </c:pt>
                <c:pt idx="1">
                  <c:v>0.28731468418057299</c:v>
                </c:pt>
                <c:pt idx="2">
                  <c:v>0.58969070937582302</c:v>
                </c:pt>
                <c:pt idx="3">
                  <c:v>0.40661920435464571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127680"/>
        <c:axId val="185117696"/>
      </c:barChart>
      <c:catAx>
        <c:axId val="1851146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5116160"/>
        <c:crosses val="autoZero"/>
        <c:auto val="1"/>
        <c:lblAlgn val="ctr"/>
        <c:lblOffset val="100"/>
        <c:noMultiLvlLbl val="0"/>
      </c:catAx>
      <c:valAx>
        <c:axId val="1851161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5114624"/>
        <c:crosses val="autoZero"/>
        <c:crossBetween val="between"/>
        <c:majorUnit val="0.2"/>
      </c:valAx>
      <c:valAx>
        <c:axId val="1851176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5127680"/>
        <c:crosses val="max"/>
        <c:crossBetween val="between"/>
      </c:valAx>
      <c:catAx>
        <c:axId val="1851276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51176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7.4739118494889123E-2</c:v>
                  </c:pt>
                  <c:pt idx="1">
                    <c:v>8.444327003983132E-2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7.4739118494889123E-2</c:v>
                  </c:pt>
                  <c:pt idx="1">
                    <c:v>8.4443270039831542E-2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0.68421052631578949</c:v>
                </c:pt>
                <c:pt idx="1">
                  <c:v>0.7623762376237625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0.61725752508361209</c:v>
                </c:pt>
                <c:pt idx="1">
                  <c:v>0.72828463526137943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15136"/>
        <c:axId val="1847166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0.68421052631578949</c:v>
                </c:pt>
                <c:pt idx="1">
                  <c:v>0.61725752508361209</c:v>
                </c:pt>
                <c:pt idx="2">
                  <c:v>0.7623762376237625</c:v>
                </c:pt>
                <c:pt idx="3">
                  <c:v>0.72828463526137943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0.75894964481067861</c:v>
                </c:pt>
                <c:pt idx="1">
                  <c:v>0.64394520473677985</c:v>
                </c:pt>
                <c:pt idx="2">
                  <c:v>0.84681950766359382</c:v>
                </c:pt>
                <c:pt idx="3">
                  <c:v>0.74870319528523255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44576"/>
        <c:axId val="184743040"/>
      </c:barChart>
      <c:catAx>
        <c:axId val="1847151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716672"/>
        <c:crosses val="autoZero"/>
        <c:auto val="1"/>
        <c:lblAlgn val="ctr"/>
        <c:lblOffset val="100"/>
        <c:noMultiLvlLbl val="0"/>
      </c:catAx>
      <c:valAx>
        <c:axId val="1847166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715136"/>
        <c:crosses val="autoZero"/>
        <c:crossBetween val="between"/>
        <c:majorUnit val="0.2"/>
      </c:valAx>
      <c:valAx>
        <c:axId val="1847430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744576"/>
        <c:crosses val="max"/>
        <c:crossBetween val="between"/>
      </c:valAx>
      <c:catAx>
        <c:axId val="1847445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7430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7.5133439098791333E-2</c:v>
                  </c:pt>
                  <c:pt idx="1">
                    <c:v>9.5117901173634722E-2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7.5133439098791555E-2</c:v>
                  </c:pt>
                  <c:pt idx="1">
                    <c:v>9.5117901173634722E-2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0.70833333333333348</c:v>
                </c:pt>
                <c:pt idx="1">
                  <c:v>0.65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0.61503943432145769</c:v>
                </c:pt>
                <c:pt idx="1">
                  <c:v>0.56717907766021158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499648"/>
        <c:axId val="1855011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0.70833333333333348</c:v>
                </c:pt>
                <c:pt idx="1">
                  <c:v>0.61503943432145769</c:v>
                </c:pt>
                <c:pt idx="2">
                  <c:v>0.65</c:v>
                </c:pt>
                <c:pt idx="3">
                  <c:v>0.56717907766021158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0.78346677243212481</c:v>
                </c:pt>
                <c:pt idx="1">
                  <c:v>0.64439647594452798</c:v>
                </c:pt>
                <c:pt idx="2">
                  <c:v>0.74511790117363474</c:v>
                </c:pt>
                <c:pt idx="3">
                  <c:v>0.60007300137181063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516800"/>
        <c:axId val="185502720"/>
      </c:barChart>
      <c:catAx>
        <c:axId val="1854996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5501184"/>
        <c:crosses val="autoZero"/>
        <c:auto val="1"/>
        <c:lblAlgn val="ctr"/>
        <c:lblOffset val="100"/>
        <c:noMultiLvlLbl val="0"/>
      </c:catAx>
      <c:valAx>
        <c:axId val="1855011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5499648"/>
        <c:crosses val="autoZero"/>
        <c:crossBetween val="between"/>
        <c:majorUnit val="0.2"/>
      </c:valAx>
      <c:valAx>
        <c:axId val="1855027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5516800"/>
        <c:crosses val="max"/>
        <c:crossBetween val="between"/>
      </c:valAx>
      <c:catAx>
        <c:axId val="1855168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55027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1.657675768209187E-2</c:v>
                  </c:pt>
                  <c:pt idx="1">
                    <c:v>4.0954436483937623E-2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1.4634146341463417E-2</c:v>
                  </c:pt>
                  <c:pt idx="1">
                    <c:v>4.0954436483937623E-2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1.4634146341463417E-2</c:v>
                </c:pt>
                <c:pt idx="1">
                  <c:v>8.9473684210526316E-2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4.8842682941396681E-3</c:v>
                  </c:pt>
                  <c:pt idx="1">
                    <c:v>1.1979457050273423E-2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4.8842682941396716E-3</c:v>
                  </c:pt>
                  <c:pt idx="1">
                    <c:v>1.1979457050273409E-2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2.5041522933435544E-2</c:v>
                </c:pt>
                <c:pt idx="1">
                  <c:v>0.11935063633630624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62304"/>
        <c:axId val="1741638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1.4634146341463417E-2</c:v>
                </c:pt>
                <c:pt idx="1">
                  <c:v>2.5041522933435544E-2</c:v>
                </c:pt>
                <c:pt idx="2">
                  <c:v>8.9473684210526316E-2</c:v>
                </c:pt>
                <c:pt idx="3">
                  <c:v>0.11935063633630624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3.1210904023555287E-2</c:v>
                </c:pt>
                <c:pt idx="1">
                  <c:v>2.9925791227575212E-2</c:v>
                </c:pt>
                <c:pt idx="2">
                  <c:v>0.13042812069446394</c:v>
                </c:pt>
                <c:pt idx="3">
                  <c:v>0.13133009338657967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75360"/>
        <c:axId val="174165376"/>
      </c:barChart>
      <c:catAx>
        <c:axId val="1741623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163840"/>
        <c:crosses val="autoZero"/>
        <c:auto val="1"/>
        <c:lblAlgn val="ctr"/>
        <c:lblOffset val="100"/>
        <c:noMultiLvlLbl val="0"/>
      </c:catAx>
      <c:valAx>
        <c:axId val="1741638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162304"/>
        <c:crosses val="autoZero"/>
        <c:crossBetween val="between"/>
        <c:majorUnit val="0.2"/>
      </c:valAx>
      <c:valAx>
        <c:axId val="1741653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175360"/>
        <c:crosses val="max"/>
        <c:crossBetween val="between"/>
      </c:valAx>
      <c:catAx>
        <c:axId val="1741753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1653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1.4799965193015222E-2</c:v>
                  </c:pt>
                  <c:pt idx="1">
                    <c:v>4.3597187712126728E-2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1.0638297872340425E-2</c:v>
                  </c:pt>
                  <c:pt idx="1">
                    <c:v>4.35971877121267E-2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1.0638297872340425E-2</c:v>
                </c:pt>
                <c:pt idx="1">
                  <c:v>9.5505617977528073E-2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2.405276089486616E-2</c:v>
                </c:pt>
                <c:pt idx="1">
                  <c:v>7.0957932083122149E-2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515904"/>
        <c:axId val="1755258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1.0638297872340425E-2</c:v>
                </c:pt>
                <c:pt idx="1">
                  <c:v>2.405276089486616E-2</c:v>
                </c:pt>
                <c:pt idx="2">
                  <c:v>9.5505617977528073E-2</c:v>
                </c:pt>
                <c:pt idx="3">
                  <c:v>7.0957932083122149E-2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2.5438263065355647E-2</c:v>
                </c:pt>
                <c:pt idx="1">
                  <c:v>2.9268227340466694E-2</c:v>
                </c:pt>
                <c:pt idx="2">
                  <c:v>0.1391028056896548</c:v>
                </c:pt>
                <c:pt idx="3">
                  <c:v>7.9289404659355259E-2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528960"/>
        <c:axId val="175527424"/>
      </c:barChart>
      <c:catAx>
        <c:axId val="1755159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525888"/>
        <c:crosses val="autoZero"/>
        <c:auto val="1"/>
        <c:lblAlgn val="ctr"/>
        <c:lblOffset val="100"/>
        <c:noMultiLvlLbl val="0"/>
      </c:catAx>
      <c:valAx>
        <c:axId val="1755258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515904"/>
        <c:crosses val="autoZero"/>
        <c:crossBetween val="between"/>
        <c:majorUnit val="0.2"/>
      </c:valAx>
      <c:valAx>
        <c:axId val="1755274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528960"/>
        <c:crosses val="max"/>
        <c:crossBetween val="between"/>
      </c:valAx>
      <c:catAx>
        <c:axId val="1755289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5274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175657344"/>
        <c:axId val="175658880"/>
      </c:barChart>
      <c:catAx>
        <c:axId val="17565734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658880"/>
        <c:crosses val="autoZero"/>
        <c:auto val="1"/>
        <c:lblAlgn val="ctr"/>
        <c:lblOffset val="100"/>
        <c:noMultiLvlLbl val="0"/>
      </c:catAx>
      <c:valAx>
        <c:axId val="1756588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657344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1.3147617807862534E-2</c:v>
                </c:pt>
                <c:pt idx="1">
                  <c:v>5.2910052910052907E-3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1.3277792241603749E-2</c:v>
                </c:pt>
                <c:pt idx="1">
                  <c:v>1.0582010582010581E-2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1.1715699036709191E-2</c:v>
                </c:pt>
                <c:pt idx="1">
                  <c:v>1.0582010582010581E-2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0.96185889091382448</c:v>
                </c:pt>
                <c:pt idx="1">
                  <c:v>0.97354497354497349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057344"/>
        <c:axId val="176063232"/>
      </c:barChart>
      <c:catAx>
        <c:axId val="17605734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063232"/>
        <c:crosses val="autoZero"/>
        <c:auto val="1"/>
        <c:lblAlgn val="ctr"/>
        <c:lblOffset val="100"/>
        <c:tickLblSkip val="1"/>
        <c:noMultiLvlLbl val="0"/>
      </c:catAx>
      <c:valAx>
        <c:axId val="1760632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05734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4.3950466910272025E-2</c:v>
                </c:pt>
                <c:pt idx="1">
                  <c:v>6.1797752808988762E-2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3.9484368656110436E-2</c:v>
                </c:pt>
                <c:pt idx="1">
                  <c:v>3.9325842696629212E-2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5.2578156719447836E-2</c:v>
                </c:pt>
                <c:pt idx="1">
                  <c:v>1.1235955056179777E-2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0.8639870077141697</c:v>
                </c:pt>
                <c:pt idx="1">
                  <c:v>0.88764044943820219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400256"/>
        <c:axId val="176401792"/>
      </c:barChart>
      <c:catAx>
        <c:axId val="176400256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401792"/>
        <c:crosses val="autoZero"/>
        <c:auto val="1"/>
        <c:lblAlgn val="ctr"/>
        <c:lblOffset val="100"/>
        <c:tickLblSkip val="1"/>
        <c:noMultiLvlLbl val="0"/>
      </c:catAx>
      <c:valAx>
        <c:axId val="1764017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400256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ADC85-FD4E-4935-9195-D7988BA9EB0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F037F-5157-4D05-9288-AB1EE77F7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2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0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7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2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3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0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8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3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8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2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1591E-6020-4D47-B960-6541606F752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C6800-E3C8-4CDB-BA02-AABB79E04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3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Heatherwood Middle School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93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28458829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3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3935759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0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8234687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1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2334543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8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7508499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5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0234706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8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45915465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3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0559865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80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91394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26402182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89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247 (82 %) of  Grade 6 students</a:t>
            </a:r>
          </a:p>
          <a:p>
            <a:pPr eaLnBrk="1" hangingPunct="1"/>
            <a:r>
              <a:rPr lang="en-US" smtClean="0"/>
              <a:t>224 (72 %) of  Grade 8 students</a:t>
            </a:r>
          </a:p>
          <a:p>
            <a:pPr eaLnBrk="1" hangingPunct="1"/>
            <a:r>
              <a:rPr lang="en-US" smtClean="0"/>
              <a:t>Not reported: Grade 10 students</a:t>
            </a:r>
          </a:p>
          <a:p>
            <a:pPr eaLnBrk="1" hangingPunct="1"/>
            <a:r>
              <a:rPr lang="en-US" smtClean="0"/>
              <a:t>Not reported: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7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9813917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4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173463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4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2756721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1731643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75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7795357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2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84829729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82949464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05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4353985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6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2370791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8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7417726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6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0336102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7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73785985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75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2304488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0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5647940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5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0514876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5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0517078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88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4813516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04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8653362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97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0464580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59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80443379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52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2041708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0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832686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77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1504349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4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5390797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18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8661625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98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7282879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41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684504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73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8612940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4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9555320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0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2491803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64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1280768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27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9809689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43584214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2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43657770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3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3302831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175103915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3271346510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1908537504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2528397451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Heatherwood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454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2114</Words>
  <Application>Microsoft Office PowerPoint</Application>
  <PresentationFormat>On-screen Show (4:3)</PresentationFormat>
  <Paragraphs>476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Heatherwood Middle School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Heatherwood Middle School</dc:title>
  <dc:creator>Curtis Mack</dc:creator>
  <cp:lastModifiedBy>Polk, Robert</cp:lastModifiedBy>
  <cp:revision>1</cp:revision>
  <dcterms:created xsi:type="dcterms:W3CDTF">2013-02-23T10:22:29Z</dcterms:created>
  <dcterms:modified xsi:type="dcterms:W3CDTF">2013-04-08T23:23:36Z</dcterms:modified>
</cp:coreProperties>
</file>